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6" d="100"/>
          <a:sy n="46" d="100"/>
        </p:scale>
        <p:origin x="966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0588"/>
          <a:stretch>
            <a:fillRect/>
          </a:stretch>
        </p:blipFill>
        <p:spPr>
          <a:xfrm>
            <a:off x="0" y="971550"/>
            <a:ext cx="16256000" cy="72009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0</Words>
  <Application>Microsoft Office PowerPoint</Application>
  <PresentationFormat>Personalizar</PresentationFormat>
  <Paragraphs>0</Paragraphs>
  <Slides>21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21</vt:i4>
      </vt:variant>
    </vt:vector>
  </HeadingPairs>
  <TitlesOfParts>
    <vt:vector size="24" baseType="lpstr">
      <vt:lpstr>Arial</vt:lpstr>
      <vt:lpstr>Calibri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Alessandra Moulin</cp:lastModifiedBy>
  <cp:revision>2</cp:revision>
  <dcterms:created xsi:type="dcterms:W3CDTF">2006-08-16T00:00:00Z</dcterms:created>
  <dcterms:modified xsi:type="dcterms:W3CDTF">2026-04-28T13:19:32Z</dcterms:modified>
</cp:coreProperties>
</file>